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258" r:id="rId3"/>
    <p:sldId id="296" r:id="rId4"/>
    <p:sldId id="283" r:id="rId5"/>
    <p:sldId id="333" r:id="rId6"/>
    <p:sldId id="264" r:id="rId7"/>
    <p:sldId id="301" r:id="rId8"/>
    <p:sldId id="277" r:id="rId9"/>
    <p:sldId id="298" r:id="rId10"/>
    <p:sldId id="279" r:id="rId11"/>
    <p:sldId id="284" r:id="rId12"/>
    <p:sldId id="299" r:id="rId13"/>
    <p:sldId id="280" r:id="rId14"/>
    <p:sldId id="285" r:id="rId15"/>
    <p:sldId id="302" r:id="rId16"/>
    <p:sldId id="281" r:id="rId17"/>
    <p:sldId id="300" r:id="rId18"/>
    <p:sldId id="282" r:id="rId19"/>
    <p:sldId id="306" r:id="rId20"/>
    <p:sldId id="262" r:id="rId21"/>
    <p:sldId id="338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13" r:id="rId34"/>
    <p:sldId id="312" r:id="rId35"/>
    <p:sldId id="276" r:id="rId36"/>
    <p:sldId id="308" r:id="rId37"/>
    <p:sldId id="309" r:id="rId38"/>
    <p:sldId id="310" r:id="rId39"/>
    <p:sldId id="311" r:id="rId40"/>
    <p:sldId id="328" r:id="rId41"/>
    <p:sldId id="330" r:id="rId42"/>
    <p:sldId id="331" r:id="rId43"/>
    <p:sldId id="332" r:id="rId44"/>
    <p:sldId id="329" r:id="rId45"/>
    <p:sldId id="272" r:id="rId46"/>
    <p:sldId id="297" r:id="rId47"/>
    <p:sldId id="33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robustness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</a:t>
            </a:r>
            <a:r>
              <a:rPr lang="en-US" dirty="0" smtClean="0"/>
              <a:t>Robustness</a:t>
            </a:r>
            <a:endParaRPr lang="en-US" dirty="0" smtClean="0"/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2076627"/>
            <a:ext cx="9544940" cy="4100335"/>
          </a:xfrm>
        </p:spPr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91312" y="1825625"/>
            <a:ext cx="9571290" cy="4351338"/>
          </a:xfrm>
        </p:spPr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026" y="6376988"/>
            <a:ext cx="674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Presentation Link: http</a:t>
            </a:r>
            <a:r>
              <a:rPr lang="en-US" sz="2400" dirty="0"/>
              <a:t>://tinyurl.com/gwsfg-nga2017</a:t>
            </a:r>
          </a:p>
        </p:txBody>
      </p:sp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5398</TotalTime>
  <Words>809</Words>
  <Application>Microsoft Office PowerPoint</Application>
  <PresentationFormat>Widescreen</PresentationFormat>
  <Paragraphs>163</Paragraphs>
  <Slides>47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Origins</vt:lpstr>
      <vt:lpstr>Purposes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robustness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93</cp:revision>
  <dcterms:created xsi:type="dcterms:W3CDTF">2017-02-06T15:39:25Z</dcterms:created>
  <dcterms:modified xsi:type="dcterms:W3CDTF">2017-03-21T01:17:01Z</dcterms:modified>
</cp:coreProperties>
</file>